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00" r:id="rId3"/>
    <p:sldId id="304" r:id="rId4"/>
    <p:sldId id="259" r:id="rId5"/>
    <p:sldId id="369" r:id="rId6"/>
    <p:sldId id="370" r:id="rId7"/>
    <p:sldId id="301" r:id="rId8"/>
    <p:sldId id="302" r:id="rId9"/>
    <p:sldId id="305" r:id="rId10"/>
    <p:sldId id="306" r:id="rId11"/>
    <p:sldId id="307" r:id="rId12"/>
    <p:sldId id="309" r:id="rId13"/>
    <p:sldId id="308" r:id="rId14"/>
    <p:sldId id="310" r:id="rId15"/>
    <p:sldId id="311" r:id="rId16"/>
    <p:sldId id="312" r:id="rId17"/>
    <p:sldId id="320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1" r:id="rId26"/>
    <p:sldId id="350" r:id="rId27"/>
    <p:sldId id="367" r:id="rId28"/>
    <p:sldId id="351" r:id="rId29"/>
    <p:sldId id="360" r:id="rId30"/>
    <p:sldId id="359" r:id="rId31"/>
    <p:sldId id="36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0FB3-B82C-4A42-827C-F62C632A63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BC7316-65E9-45C7-B83A-48F2A7916E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AC8067-A71E-48FC-A025-DE7537C26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3A1E-C400-4319-8903-CB1747E88DCE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807CE-DD86-41B2-9CCC-FED47DE13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3316B-69C0-4458-86FF-24DECB119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6B533-D7DC-4191-A9DF-B091A1A4A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900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DA55A-3E7B-4980-B574-71131E86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F61A21-0D8B-4986-B556-473657E9D5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6BEDE-855B-4EAB-95FB-22CE03C63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3A1E-C400-4319-8903-CB1747E88DCE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785E4-9754-4BCA-80AA-A3F4AD579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EA840-C1B9-406B-9B45-82DE9090A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6B533-D7DC-4191-A9DF-B091A1A4A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61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C13513-35C7-4C94-9420-6D77581082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36A666-F5D6-43E8-A792-309BE9C95E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B6864-5D4D-4A6A-87CD-375ACF7CF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3A1E-C400-4319-8903-CB1747E88DCE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E9077-0820-465E-AB72-4FCE60575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F2775C-1F3C-44DF-ACB4-A0AEFE3CD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6B533-D7DC-4191-A9DF-B091A1A4A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275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38EDE-CAEF-4705-B1E4-06A898C5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F4487-BA8F-4AAE-8548-E86C863B3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8DE08-ECD0-4CC4-B2B5-2A4254E1D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3A1E-C400-4319-8903-CB1747E88DCE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53E05-AC57-491A-B309-F9F3F1F37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11801-7086-4929-98F7-A8B86BDC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6B533-D7DC-4191-A9DF-B091A1A4A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609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772D3-7043-4834-B720-02033D6CA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122D9-C930-41BE-BA28-E0BB8B57C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3A7BB-D9EF-4115-84D3-CA732EEE7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3A1E-C400-4319-8903-CB1747E88DCE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7F58BB-441D-4601-9705-3A95A090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6CFD2-65AF-4B87-9EF7-4CDCE2CE8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6B533-D7DC-4191-A9DF-B091A1A4A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577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518B8-1BA7-4E58-A4DA-D71F99199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C2569-A3A0-4570-A355-E0030A519B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95CAB-7978-4419-8F8F-B7E2D04FA1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7646AB-75D2-48EB-887F-D1787E872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3A1E-C400-4319-8903-CB1747E88DCE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9A7878-8AD0-4F6E-B2D7-4A34F1EDE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2B827D-DAD6-422B-8D52-73053323C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6B533-D7DC-4191-A9DF-B091A1A4A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90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909B9-91EE-4D9F-A479-0E0279C08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91DFF-30CF-486E-BC78-22E7DE442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7E3CC8-4A60-439A-9A9A-0B1381500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14055-07FA-43C9-BC17-0683545E69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B2F489-9B8E-4D8B-B59D-8B1FB7C8BE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08CC44-7F42-4929-B110-43B08F341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3A1E-C400-4319-8903-CB1747E88DCE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5F6213-361D-4CCE-9FA3-C8F4A1973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2A5CBB-22DD-466C-80D0-3E7486367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6B533-D7DC-4191-A9DF-B091A1A4A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51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D0C69-7A14-42D4-BA36-093459E6B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DED5FA-44A3-4A47-A0BB-4696F4A82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3A1E-C400-4319-8903-CB1747E88DCE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404B77-DD63-405A-9890-57CA495CC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4112-0DA3-4D12-BFFE-781B43F90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6B533-D7DC-4191-A9DF-B091A1A4A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999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B3F09C-EF41-4BD5-ACEC-5170FC72E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3A1E-C400-4319-8903-CB1747E88DCE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9B86BB-90F1-416E-9FBB-53F498DD9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F7683-7027-4656-86E6-BD54A02D6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6B533-D7DC-4191-A9DF-B091A1A4A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151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B5CFE-AE7F-44E3-9F50-44CA39B29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AA0B4-1718-4708-8C66-B849F78A5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65967D-AB35-4E8C-8CC7-9D7D98C708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B7B2BB-292D-4C46-9DF4-B61AE29E9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3A1E-C400-4319-8903-CB1747E88DCE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C1ABAB-D6D1-4790-B394-E6C0083C9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49BA96-9A25-4A21-8511-3DE114BEC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6B533-D7DC-4191-A9DF-B091A1A4A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42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716CB-1003-48C8-A426-D38A1D215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40B9D8-EC08-4A30-AFC4-13873085C0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A1A35C-DA28-45E6-B9AC-958D00D007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B82573-E951-427E-8468-10BBB7839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3A1E-C400-4319-8903-CB1747E88DCE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97044-0550-4603-82F8-70F8AA580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ACC4A-22E1-45AD-AB4C-9281752FC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6B533-D7DC-4191-A9DF-B091A1A4A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29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692649-A1FE-4C82-8B38-BA5EC13F9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F9C9E-D263-413A-9A13-BC5F3B9E7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4DCE9-AD1F-4F81-A456-15DA449EA8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43A1E-C400-4319-8903-CB1747E88DCE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88651-D183-4E4A-98F2-8D6518DB8C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2707F-CC47-47F0-AC26-061E4C6EAA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86B533-D7DC-4191-A9DF-B091A1A4A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879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C21B6-E5F2-441B-AC6C-A2AD52155B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938113"/>
            <a:ext cx="12192000" cy="1029994"/>
          </a:xfrm>
        </p:spPr>
        <p:txBody>
          <a:bodyPr>
            <a:noAutofit/>
          </a:bodyPr>
          <a:lstStyle/>
          <a:p>
            <a:r>
              <a:rPr lang="en-US" sz="4800" dirty="0"/>
              <a:t>Graphical User Interface (GUI) for Robotics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F5C3EC-F354-4CA0-8239-1183B1584A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102294"/>
            <a:ext cx="9144000" cy="1029994"/>
          </a:xfrm>
        </p:spPr>
        <p:txBody>
          <a:bodyPr>
            <a:normAutofit/>
          </a:bodyPr>
          <a:lstStyle/>
          <a:p>
            <a:r>
              <a:rPr lang="en-US" dirty="0"/>
              <a:t>Written by :</a:t>
            </a:r>
          </a:p>
          <a:p>
            <a:r>
              <a:rPr lang="en-US" dirty="0"/>
              <a:t>Muhammad </a:t>
            </a:r>
            <a:r>
              <a:rPr lang="en-US" dirty="0" err="1"/>
              <a:t>Husni</a:t>
            </a:r>
            <a:r>
              <a:rPr lang="en-US" dirty="0"/>
              <a:t> </a:t>
            </a:r>
            <a:r>
              <a:rPr lang="en-US" dirty="0" err="1"/>
              <a:t>Muttaqin</a:t>
            </a:r>
            <a:r>
              <a:rPr lang="en-US" dirty="0"/>
              <a:t>, S. Pd</a:t>
            </a:r>
          </a:p>
        </p:txBody>
      </p:sp>
      <p:pic>
        <p:nvPicPr>
          <p:cNvPr id="1026" name="Picture 1">
            <a:extLst>
              <a:ext uri="{FF2B5EF4-FFF2-40B4-BE49-F238E27FC236}">
                <a16:creationId xmlns:a16="http://schemas.microsoft.com/office/drawing/2014/main" id="{94F3AD98-3CFD-4803-8AF4-6E48860CB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1" r="20917"/>
          <a:stretch>
            <a:fillRect/>
          </a:stretch>
        </p:blipFill>
        <p:spPr bwMode="auto">
          <a:xfrm>
            <a:off x="2926080" y="240184"/>
            <a:ext cx="3005797" cy="178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2">
            <a:extLst>
              <a:ext uri="{FF2B5EF4-FFF2-40B4-BE49-F238E27FC236}">
                <a16:creationId xmlns:a16="http://schemas.microsoft.com/office/drawing/2014/main" id="{4F4B53AD-985A-4B87-B941-168E7D2E4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36040"/>
            <a:ext cx="2682240" cy="182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31DD6C-19F8-467B-9B79-F5A07DA50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3034" y="1792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B78D3F-69AC-4A46-83D3-28CF7210F821}"/>
              </a:ext>
            </a:extLst>
          </p:cNvPr>
          <p:cNvSpPr/>
          <p:nvPr/>
        </p:nvSpPr>
        <p:spPr>
          <a:xfrm>
            <a:off x="2501704" y="5545919"/>
            <a:ext cx="7188591" cy="829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Times New Roman" panose="02020603050405020304" pitchFamily="18" charset="0"/>
              </a:rPr>
              <a:t>© </a:t>
            </a:r>
            <a:r>
              <a:rPr lang="en-US" sz="20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Times New Roman" panose="02020603050405020304" pitchFamily="18" charset="0"/>
              </a:rPr>
              <a:t>Ardumeka</a:t>
            </a:r>
            <a:r>
              <a:rPr lang="en-US" sz="20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Times New Roman" panose="02020603050405020304" pitchFamily="18" charset="0"/>
              </a:rPr>
              <a:t> (2022)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D" sz="20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Times New Roman" panose="02020603050405020304" pitchFamily="18" charset="0"/>
              </a:rPr>
              <a:t>SUMEDANG CREATIVE FEST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835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89527-9DB3-41C7-B7E2-1964FC53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766218"/>
            <a:ext cx="12191999" cy="1325563"/>
          </a:xfrm>
        </p:spPr>
        <p:txBody>
          <a:bodyPr/>
          <a:lstStyle/>
          <a:p>
            <a:pPr algn="ctr"/>
            <a:r>
              <a:rPr lang="en-US" dirty="0"/>
              <a:t>Kang </a:t>
            </a:r>
            <a:r>
              <a:rPr lang="en-US" dirty="0" err="1"/>
              <a:t>husni</a:t>
            </a:r>
            <a:r>
              <a:rPr lang="en-US" dirty="0"/>
              <a:t> </a:t>
            </a:r>
            <a:r>
              <a:rPr lang="en-US" dirty="0" err="1"/>
              <a:t>pernah</a:t>
            </a:r>
            <a:r>
              <a:rPr lang="en-US" dirty="0"/>
              <a:t> </a:t>
            </a:r>
            <a:r>
              <a:rPr lang="en-US" dirty="0" err="1"/>
              <a:t>bikin</a:t>
            </a:r>
            <a:r>
              <a:rPr lang="en-US" dirty="0"/>
              <a:t> GUI ga ????</a:t>
            </a:r>
          </a:p>
        </p:txBody>
      </p:sp>
    </p:spTree>
    <p:extLst>
      <p:ext uri="{BB962C8B-B14F-4D97-AF65-F5344CB8AC3E}">
        <p14:creationId xmlns:p14="http://schemas.microsoft.com/office/powerpoint/2010/main" val="2068296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384F6665-7FE3-4B21-BC2E-91C53CCBD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55" y="982096"/>
            <a:ext cx="4656867" cy="280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CF02E224-C559-4D36-9A17-DFB582148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32" y="3923519"/>
            <a:ext cx="4358312" cy="293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>
            <a:extLst>
              <a:ext uri="{FF2B5EF4-FFF2-40B4-BE49-F238E27FC236}">
                <a16:creationId xmlns:a16="http://schemas.microsoft.com/office/drawing/2014/main" id="{9C0B285F-D249-4649-AC5D-BCAF8E127A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6" t="22756" r="16832" b="14785"/>
          <a:stretch/>
        </p:blipFill>
        <p:spPr bwMode="auto">
          <a:xfrm>
            <a:off x="7387076" y="701179"/>
            <a:ext cx="4543991" cy="303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Delphi 7 | Delphi Programming | Fandom">
            <a:extLst>
              <a:ext uri="{FF2B5EF4-FFF2-40B4-BE49-F238E27FC236}">
                <a16:creationId xmlns:a16="http://schemas.microsoft.com/office/drawing/2014/main" id="{3541E3A5-0D15-425D-98B6-13486F42B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951" y="3635661"/>
            <a:ext cx="4865948" cy="322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DF26DF3-82EA-4347-81BE-3FD2B88AB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98" y="38398"/>
            <a:ext cx="7230177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GUI </a:t>
            </a:r>
            <a:r>
              <a:rPr lang="en-US" sz="3600" dirty="0" err="1"/>
              <a:t>pertama</a:t>
            </a:r>
            <a:r>
              <a:rPr lang="en-US" sz="3600" dirty="0"/>
              <a:t> </a:t>
            </a:r>
            <a:r>
              <a:rPr lang="en-US" sz="3600" dirty="0" err="1"/>
              <a:t>saya</a:t>
            </a:r>
            <a:r>
              <a:rPr lang="en-US" sz="3600" dirty="0"/>
              <a:t>. Pas </a:t>
            </a:r>
            <a:r>
              <a:rPr lang="en-US" sz="3600" dirty="0" err="1"/>
              <a:t>tugas</a:t>
            </a:r>
            <a:r>
              <a:rPr lang="en-US" sz="3600" dirty="0"/>
              <a:t> </a:t>
            </a:r>
            <a:r>
              <a:rPr lang="en-US" sz="3600" dirty="0" err="1"/>
              <a:t>akhir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81555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EBF40C-7F85-4D37-A5D0-1AE7C5FE2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71" y="4259711"/>
            <a:ext cx="4556505" cy="25630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E35495-BDB4-4CAA-B939-48D7EE53D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71" y="393005"/>
            <a:ext cx="6269197" cy="35264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AE140E-569F-4BF8-A804-B4C5577BC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783" y="4294965"/>
            <a:ext cx="1893861" cy="25277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891A5B-D746-47BB-BCC6-0D4962E5A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8379" y="4405723"/>
            <a:ext cx="4037350" cy="227100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32B92B0-E4B8-4B74-8662-CBE1D2A97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573" y="830653"/>
            <a:ext cx="4038218" cy="200248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err="1"/>
              <a:t>Kapal</a:t>
            </a:r>
            <a:r>
              <a:rPr lang="en-US" sz="3600" dirty="0"/>
              <a:t> Maintenance Palapa Ring Tengah </a:t>
            </a:r>
            <a:r>
              <a:rPr lang="en-US" sz="3600" dirty="0" err="1"/>
              <a:t>ondongsiau</a:t>
            </a:r>
            <a:r>
              <a:rPr lang="en-US" sz="3600" dirty="0"/>
              <a:t> – </a:t>
            </a:r>
            <a:r>
              <a:rPr lang="en-US" sz="3600" dirty="0" err="1"/>
              <a:t>manado</a:t>
            </a:r>
            <a:r>
              <a:rPr lang="en-US" sz="3600" dirty="0"/>
              <a:t> km 6 - km 12</a:t>
            </a:r>
          </a:p>
        </p:txBody>
      </p:sp>
    </p:spTree>
    <p:extLst>
      <p:ext uri="{BB962C8B-B14F-4D97-AF65-F5344CB8AC3E}">
        <p14:creationId xmlns:p14="http://schemas.microsoft.com/office/powerpoint/2010/main" val="306081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F7F365-10E2-434F-8450-E7DFFCE85C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38" b="5303"/>
          <a:stretch/>
        </p:blipFill>
        <p:spPr>
          <a:xfrm>
            <a:off x="754911" y="1025904"/>
            <a:ext cx="10044332" cy="554392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8EFCC65-3A54-480D-BAD7-389D9D016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47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8A84C-639B-4366-8D87-9E72A41EF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872"/>
            <a:ext cx="10515600" cy="941180"/>
          </a:xfrm>
        </p:spPr>
        <p:txBody>
          <a:bodyPr>
            <a:normAutofit/>
          </a:bodyPr>
          <a:lstStyle/>
          <a:p>
            <a:r>
              <a:rPr lang="en-US" sz="3600" dirty="0"/>
              <a:t>Research and Development ROV</a:t>
            </a:r>
          </a:p>
        </p:txBody>
      </p:sp>
      <p:pic>
        <p:nvPicPr>
          <p:cNvPr id="4" name="Picture 2" descr="Mungkin gambar dalam ruangan">
            <a:extLst>
              <a:ext uri="{FF2B5EF4-FFF2-40B4-BE49-F238E27FC236}">
                <a16:creationId xmlns:a16="http://schemas.microsoft.com/office/drawing/2014/main" id="{EB05543C-F30E-4985-91BF-4E7E788EE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790" y="1281911"/>
            <a:ext cx="8989255" cy="557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250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8E453-748A-4C7B-A8AC-9EBC5F97E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4009"/>
          </a:xfrm>
        </p:spPr>
        <p:txBody>
          <a:bodyPr/>
          <a:lstStyle/>
          <a:p>
            <a:r>
              <a:rPr lang="en-US" dirty="0"/>
              <a:t>Alat </a:t>
            </a:r>
            <a:r>
              <a:rPr lang="en-US" dirty="0" err="1"/>
              <a:t>Peraga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Kendali</a:t>
            </a:r>
            <a:r>
              <a:rPr lang="en-US" dirty="0"/>
              <a:t> PID</a:t>
            </a:r>
          </a:p>
        </p:txBody>
      </p:sp>
      <p:pic>
        <p:nvPicPr>
          <p:cNvPr id="4" name="Picture 2" descr="Keterangan foto tidak tersedia.">
            <a:extLst>
              <a:ext uri="{FF2B5EF4-FFF2-40B4-BE49-F238E27FC236}">
                <a16:creationId xmlns:a16="http://schemas.microsoft.com/office/drawing/2014/main" id="{106F42DD-DE9D-4860-BB89-192D2F2466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3" r="15769"/>
          <a:stretch/>
        </p:blipFill>
        <p:spPr bwMode="auto">
          <a:xfrm>
            <a:off x="2930799" y="1124464"/>
            <a:ext cx="6330402" cy="573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617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EA4DD-B8B5-4F0B-960A-033C03727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Kerjasama </a:t>
            </a:r>
            <a:r>
              <a:rPr lang="en-US" sz="3600" dirty="0" err="1"/>
              <a:t>Komunitas</a:t>
            </a:r>
            <a:r>
              <a:rPr lang="en-US" sz="3600" dirty="0"/>
              <a:t> </a:t>
            </a:r>
            <a:r>
              <a:rPr lang="en-US" sz="3600" dirty="0" err="1"/>
              <a:t>Ardumeka</a:t>
            </a:r>
            <a:r>
              <a:rPr lang="en-US" sz="3600" dirty="0"/>
              <a:t> dan UPI </a:t>
            </a:r>
            <a:r>
              <a:rPr lang="en-US" sz="3600" dirty="0" err="1"/>
              <a:t>Purwakarta</a:t>
            </a: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BF9A5-940D-4A3C-820A-D997E1C76F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776"/>
          <a:stretch/>
        </p:blipFill>
        <p:spPr>
          <a:xfrm>
            <a:off x="1271858" y="1690688"/>
            <a:ext cx="9378462" cy="502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50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6714F-C246-426F-9852-6EADA4CED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bikin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pake</a:t>
            </a:r>
            <a:r>
              <a:rPr lang="en-US" dirty="0"/>
              <a:t> software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34F4F-0158-40A6-817F-CF38CE012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3671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/>
              <a:t>Thonny</a:t>
            </a:r>
            <a:r>
              <a:rPr lang="en-US" dirty="0"/>
              <a:t> IDE (Bahasa </a:t>
            </a:r>
            <a:r>
              <a:rPr lang="en-US" dirty="0" err="1"/>
              <a:t>Pemrograman</a:t>
            </a:r>
            <a:r>
              <a:rPr lang="en-US" dirty="0"/>
              <a:t> Python)</a:t>
            </a:r>
          </a:p>
          <a:p>
            <a:r>
              <a:rPr lang="en-US" dirty="0"/>
              <a:t>Notepad ++ (Bahasa </a:t>
            </a:r>
            <a:r>
              <a:rPr lang="en-US" dirty="0" err="1"/>
              <a:t>Pemrograman</a:t>
            </a:r>
            <a:r>
              <a:rPr lang="en-US" dirty="0"/>
              <a:t> QML)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A4E339E-9D7D-495A-B205-6EEC73FFB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463" y="34290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Notepad++ - Wikipedia">
            <a:extLst>
              <a:ext uri="{FF2B5EF4-FFF2-40B4-BE49-F238E27FC236}">
                <a16:creationId xmlns:a16="http://schemas.microsoft.com/office/drawing/2014/main" id="{5798D5AC-9DD9-4A4A-A17C-0FDBE4561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069" y="3682217"/>
            <a:ext cx="2278752" cy="197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7BB541-A776-4315-800F-7A7786C7A6E7}"/>
              </a:ext>
            </a:extLst>
          </p:cNvPr>
          <p:cNvSpPr txBox="1"/>
          <p:nvPr/>
        </p:nvSpPr>
        <p:spPr>
          <a:xfrm>
            <a:off x="2998245" y="5867400"/>
            <a:ext cx="14029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16.8 Mb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2AD205-B093-4D14-9F36-A7E082EBD96C}"/>
              </a:ext>
            </a:extLst>
          </p:cNvPr>
          <p:cNvSpPr txBox="1"/>
          <p:nvPr/>
        </p:nvSpPr>
        <p:spPr>
          <a:xfrm>
            <a:off x="6428971" y="5867400"/>
            <a:ext cx="1220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3.7 Mb</a:t>
            </a:r>
          </a:p>
        </p:txBody>
      </p:sp>
    </p:spTree>
    <p:extLst>
      <p:ext uri="{BB962C8B-B14F-4D97-AF65-F5344CB8AC3E}">
        <p14:creationId xmlns:p14="http://schemas.microsoft.com/office/powerpoint/2010/main" val="1208717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AB048-000C-4FD0-AD24-E4362452F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Belajar</a:t>
            </a:r>
            <a:r>
              <a:rPr lang="en-US" dirty="0"/>
              <a:t> </a:t>
            </a:r>
            <a:r>
              <a:rPr lang="en-US" dirty="0" err="1"/>
              <a:t>Bikin</a:t>
            </a:r>
            <a:r>
              <a:rPr lang="en-US" dirty="0"/>
              <a:t> GUI </a:t>
            </a:r>
            <a:r>
              <a:rPr lang="en-US" dirty="0" err="1"/>
              <a:t>Gimana</a:t>
            </a:r>
            <a:r>
              <a:rPr lang="en-US" dirty="0"/>
              <a:t> </a:t>
            </a:r>
            <a:r>
              <a:rPr lang="en-US" dirty="0" err="1"/>
              <a:t>caranya</a:t>
            </a:r>
            <a:r>
              <a:rPr lang="en-US" dirty="0"/>
              <a:t>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A3CCE0-0680-4018-BEA8-7C862B854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933"/>
            <a:ext cx="7418152" cy="31031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C00084-F407-45C8-968C-C823696BE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932" y="3962019"/>
            <a:ext cx="7135318" cy="289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28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FA86C-9CCC-4B6C-B995-7358E6516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0937"/>
          </a:xfrm>
        </p:spPr>
        <p:txBody>
          <a:bodyPr/>
          <a:lstStyle/>
          <a:p>
            <a:r>
              <a:rPr lang="en-US" dirty="0" err="1"/>
              <a:t>atauuuu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FCCF1A-3BC0-46DC-A3A3-68D5D737C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33" y="1335869"/>
            <a:ext cx="4798300" cy="55221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202108-04EB-4BD0-82B2-7FB522C433CB}"/>
              </a:ext>
            </a:extLst>
          </p:cNvPr>
          <p:cNvSpPr txBox="1"/>
          <p:nvPr/>
        </p:nvSpPr>
        <p:spPr>
          <a:xfrm>
            <a:off x="4991726" y="4591609"/>
            <a:ext cx="70753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https://github.com/muhammadhusni777/workshop-python-qml-upi/tree/main/PYTHON%20QML%20UPI%20PWK</a:t>
            </a:r>
          </a:p>
        </p:txBody>
      </p:sp>
    </p:spTree>
    <p:extLst>
      <p:ext uri="{BB962C8B-B14F-4D97-AF65-F5344CB8AC3E}">
        <p14:creationId xmlns:p14="http://schemas.microsoft.com/office/powerpoint/2010/main" val="2387893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2D46E-AB4B-4EE1-9687-5D8EB771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48" y="134936"/>
            <a:ext cx="10515600" cy="596583"/>
          </a:xfrm>
        </p:spPr>
        <p:txBody>
          <a:bodyPr>
            <a:normAutofit fontScale="90000"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C1F8D41-F9AE-47E2-B246-7C4CD212A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130062"/>
            <a:ext cx="12182621" cy="3727938"/>
          </a:xfrm>
        </p:spPr>
        <p:txBody>
          <a:bodyPr>
            <a:normAutofit/>
          </a:bodyPr>
          <a:lstStyle/>
          <a:p>
            <a:r>
              <a:rPr lang="en-US" sz="2000" dirty="0"/>
              <a:t>Name : Muhammad </a:t>
            </a:r>
            <a:r>
              <a:rPr lang="en-US" sz="2000" dirty="0" err="1"/>
              <a:t>Husni</a:t>
            </a:r>
            <a:r>
              <a:rPr lang="en-US" sz="2000" dirty="0"/>
              <a:t> </a:t>
            </a:r>
            <a:r>
              <a:rPr lang="en-US" sz="2000" dirty="0" err="1"/>
              <a:t>Muttaqin</a:t>
            </a:r>
            <a:r>
              <a:rPr lang="en-US" sz="2000" dirty="0"/>
              <a:t>, S. Pd. </a:t>
            </a:r>
          </a:p>
          <a:p>
            <a:r>
              <a:rPr lang="en-US" sz="2000" dirty="0"/>
              <a:t>Birth date : 5 June 1998</a:t>
            </a:r>
          </a:p>
          <a:p>
            <a:r>
              <a:rPr lang="en-US" sz="2000" dirty="0"/>
              <a:t>Hometown : Bandung</a:t>
            </a:r>
          </a:p>
          <a:p>
            <a:r>
              <a:rPr lang="en-US" sz="2000" dirty="0"/>
              <a:t>Current Job : python programmer at PT </a:t>
            </a:r>
            <a:r>
              <a:rPr lang="en-US" sz="2000" dirty="0" err="1"/>
              <a:t>Syergie</a:t>
            </a:r>
            <a:r>
              <a:rPr lang="en-US" sz="2000" dirty="0"/>
              <a:t> </a:t>
            </a:r>
            <a:r>
              <a:rPr lang="en-US" sz="2000" dirty="0" err="1"/>
              <a:t>Indoprima</a:t>
            </a:r>
            <a:r>
              <a:rPr lang="en-US" sz="2000" dirty="0"/>
              <a:t> and part time teacher</a:t>
            </a:r>
          </a:p>
          <a:p>
            <a:r>
              <a:rPr lang="en-US" sz="2000" dirty="0"/>
              <a:t>Experiences :</a:t>
            </a:r>
          </a:p>
          <a:p>
            <a:pPr marL="0" indent="0">
              <a:buNone/>
            </a:pPr>
            <a:r>
              <a:rPr lang="en-US" sz="2000" dirty="0"/>
              <a:t> - 2019 - 2020 : Dynamics Positioning System engineer  on cable ship (PT </a:t>
            </a:r>
            <a:r>
              <a:rPr lang="en-US" sz="2000" dirty="0" err="1"/>
              <a:t>Syergie</a:t>
            </a:r>
            <a:r>
              <a:rPr lang="en-US" sz="2000" dirty="0"/>
              <a:t> </a:t>
            </a:r>
            <a:r>
              <a:rPr lang="en-US" sz="2000" dirty="0" err="1"/>
              <a:t>Indoprima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 - 2021 - 2022  : Electronics and control system engineer for Vent-I (PT </a:t>
            </a:r>
            <a:r>
              <a:rPr lang="en-US" sz="2000" dirty="0" err="1"/>
              <a:t>Syergie</a:t>
            </a:r>
            <a:r>
              <a:rPr lang="en-US" sz="2000" dirty="0"/>
              <a:t> </a:t>
            </a:r>
            <a:r>
              <a:rPr lang="en-US" sz="2000" dirty="0" err="1"/>
              <a:t>Automa</a:t>
            </a:r>
            <a:r>
              <a:rPr lang="en-US" sz="2000" dirty="0"/>
              <a:t> </a:t>
            </a:r>
            <a:r>
              <a:rPr lang="en-US" sz="2000" dirty="0" err="1"/>
              <a:t>Teknologi</a:t>
            </a:r>
            <a:r>
              <a:rPr lang="en-US" sz="2000" dirty="0"/>
              <a:t>)</a:t>
            </a:r>
          </a:p>
          <a:p>
            <a:pPr>
              <a:buFontTx/>
              <a:buChar char="-"/>
            </a:pPr>
            <a:r>
              <a:rPr lang="en-US" sz="2000" dirty="0"/>
              <a:t>2022 – now : Python Programmer PT </a:t>
            </a:r>
            <a:r>
              <a:rPr lang="en-US" sz="2000" dirty="0" err="1"/>
              <a:t>Syergie</a:t>
            </a:r>
            <a:r>
              <a:rPr lang="en-US" sz="2000" dirty="0"/>
              <a:t> </a:t>
            </a:r>
            <a:r>
              <a:rPr lang="en-US" sz="2000" dirty="0" err="1"/>
              <a:t>Indoprima</a:t>
            </a:r>
            <a:r>
              <a:rPr lang="en-US" sz="2000" dirty="0"/>
              <a:t> </a:t>
            </a:r>
          </a:p>
          <a:p>
            <a:pPr>
              <a:buFontTx/>
              <a:buChar char="-"/>
            </a:pPr>
            <a:r>
              <a:rPr lang="en-US" sz="2000" dirty="0"/>
              <a:t>2021 : Founder </a:t>
            </a:r>
            <a:r>
              <a:rPr lang="en-US" sz="2000" dirty="0" err="1"/>
              <a:t>Komunitas</a:t>
            </a:r>
            <a:r>
              <a:rPr lang="en-US" sz="2000" dirty="0"/>
              <a:t> </a:t>
            </a:r>
            <a:r>
              <a:rPr lang="en-US" sz="2000" dirty="0" err="1"/>
              <a:t>Belajar</a:t>
            </a:r>
            <a:r>
              <a:rPr lang="en-US" sz="2000" dirty="0"/>
              <a:t> </a:t>
            </a:r>
            <a:r>
              <a:rPr lang="en-US" sz="2000" dirty="0" err="1"/>
              <a:t>Ardumeka</a:t>
            </a:r>
            <a:r>
              <a:rPr lang="en-US" sz="2000" dirty="0"/>
              <a:t> (Arduino dan </a:t>
            </a:r>
            <a:r>
              <a:rPr lang="en-US" sz="2000" dirty="0" err="1"/>
              <a:t>Mekatronika</a:t>
            </a:r>
            <a:r>
              <a:rPr lang="en-US" sz="2000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127A0E-C1D3-41BC-900C-870887A59D1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693" y="433227"/>
            <a:ext cx="3374083" cy="25297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9567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75EEA-E16E-4544-8016-1DB16DEF3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921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atauuuu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8BA344-CC1E-4FD1-95C1-16DB5FAEC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989" y="968059"/>
            <a:ext cx="5798070" cy="588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998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B3F0F-C3D8-48D1-B6FD-5EC575414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Kalau</a:t>
            </a:r>
            <a:r>
              <a:rPr lang="en-US" dirty="0"/>
              <a:t> </a:t>
            </a:r>
            <a:r>
              <a:rPr lang="en-US" dirty="0" err="1"/>
              <a:t>misalnya</a:t>
            </a:r>
            <a:r>
              <a:rPr lang="en-US" dirty="0"/>
              <a:t>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kurang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kunjungi</a:t>
            </a:r>
            <a:r>
              <a:rPr lang="en-US" dirty="0"/>
              <a:t> qt.io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89256A-9B4C-456F-B559-BFC560059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70" y="1690688"/>
            <a:ext cx="10617259" cy="498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63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C9314-3633-4558-AE40-C4673CE5C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E04CF-07F9-4C0A-B558-87CF5858F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68D62F-4840-4C8F-AD36-D5CB3E30D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74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5843F-6CBD-41A1-9958-E92C3C2D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Kita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sedikit</a:t>
            </a:r>
            <a:r>
              <a:rPr lang="en-US" dirty="0"/>
              <a:t> demo </a:t>
            </a:r>
            <a:r>
              <a:rPr lang="en-US" dirty="0" err="1"/>
              <a:t>nih</a:t>
            </a:r>
            <a:r>
              <a:rPr lang="en-US" dirty="0"/>
              <a:t> </a:t>
            </a:r>
            <a:r>
              <a:rPr lang="en-US" dirty="0" err="1"/>
              <a:t>hehehe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2228BB-255D-4E5A-8761-D8F8AB0972FF}"/>
              </a:ext>
            </a:extLst>
          </p:cNvPr>
          <p:cNvSpPr/>
          <p:nvPr/>
        </p:nvSpPr>
        <p:spPr>
          <a:xfrm>
            <a:off x="2539577" y="1815460"/>
            <a:ext cx="2564564" cy="203538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Python</a:t>
            </a:r>
          </a:p>
          <a:p>
            <a:pPr marL="285750" indent="-285750" algn="ctr">
              <a:buFontTx/>
              <a:buChar char="-"/>
            </a:pPr>
            <a:r>
              <a:rPr lang="en-US" sz="2400" dirty="0" err="1">
                <a:solidFill>
                  <a:schemeClr val="tx1"/>
                </a:solidFill>
              </a:rPr>
              <a:t>Pygame</a:t>
            </a:r>
            <a:endParaRPr lang="en-US" sz="2400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Pyqt5</a:t>
            </a:r>
          </a:p>
          <a:p>
            <a:pPr marL="285750" indent="-285750" algn="ctr">
              <a:buFontTx/>
              <a:buChar char="-"/>
            </a:pPr>
            <a:r>
              <a:rPr lang="en-US" sz="2400" dirty="0" err="1">
                <a:solidFill>
                  <a:schemeClr val="tx1"/>
                </a:solidFill>
              </a:rPr>
              <a:t>Pyserial</a:t>
            </a:r>
            <a:endParaRPr lang="en-US" sz="2400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en-US" sz="2400" dirty="0" err="1">
                <a:solidFill>
                  <a:schemeClr val="tx1"/>
                </a:solidFill>
              </a:rPr>
              <a:t>Pyaudio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0B2B1E-9043-47B1-9136-CAFC5FB0FA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28"/>
          <a:stretch/>
        </p:blipFill>
        <p:spPr>
          <a:xfrm>
            <a:off x="403720" y="4237709"/>
            <a:ext cx="2564564" cy="1825812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F5E43DDB-5961-4570-BB76-5BD3AA92F39B}"/>
              </a:ext>
            </a:extLst>
          </p:cNvPr>
          <p:cNvCxnSpPr>
            <a:cxnSpLocks/>
            <a:stCxn id="5" idx="1"/>
            <a:endCxn id="6" idx="0"/>
          </p:cNvCxnSpPr>
          <p:nvPr/>
        </p:nvCxnSpPr>
        <p:spPr>
          <a:xfrm rot="10800000" flipV="1">
            <a:off x="1686003" y="2833155"/>
            <a:ext cx="853575" cy="1404554"/>
          </a:xfrm>
          <a:prstGeom prst="bentConnector2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9D829F-35BD-4817-A845-FAFF606F3586}"/>
              </a:ext>
            </a:extLst>
          </p:cNvPr>
          <p:cNvCxnSpPr>
            <a:cxnSpLocks/>
          </p:cNvCxnSpPr>
          <p:nvPr/>
        </p:nvCxnSpPr>
        <p:spPr>
          <a:xfrm flipV="1">
            <a:off x="5104141" y="2748919"/>
            <a:ext cx="3854981" cy="1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BFBD8AB-5A2A-4700-85AD-181AC28EDA39}"/>
              </a:ext>
            </a:extLst>
          </p:cNvPr>
          <p:cNvSpPr/>
          <p:nvPr/>
        </p:nvSpPr>
        <p:spPr>
          <a:xfrm>
            <a:off x="8996597" y="1821310"/>
            <a:ext cx="2143593" cy="14802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Microcontroller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Arduino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3B44B1-6420-4A52-8ADF-5D7D496CEC7A}"/>
              </a:ext>
            </a:extLst>
          </p:cNvPr>
          <p:cNvSpPr/>
          <p:nvPr/>
        </p:nvSpPr>
        <p:spPr>
          <a:xfrm>
            <a:off x="8996596" y="3920200"/>
            <a:ext cx="2143593" cy="86166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Angklung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239F94-652C-4A25-9BB3-3A0EE96A54FE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0068392" y="3301589"/>
            <a:ext cx="2" cy="549264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Angklung 18 Nada | SIPLah">
            <a:extLst>
              <a:ext uri="{FF2B5EF4-FFF2-40B4-BE49-F238E27FC236}">
                <a16:creationId xmlns:a16="http://schemas.microsoft.com/office/drawing/2014/main" id="{AB9F4E00-EFFE-4841-8E4A-287138CB7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184" y="4933661"/>
            <a:ext cx="1860416" cy="173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925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0DD39D-8B91-4CBC-A1C1-4EEC63650D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2"/>
          <a:stretch/>
        </p:blipFill>
        <p:spPr>
          <a:xfrm>
            <a:off x="2270698" y="190500"/>
            <a:ext cx="7650604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22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EC748-17BC-4963-9285-7534F61E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 err="1"/>
              <a:t>Oke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coba</a:t>
            </a:r>
            <a:r>
              <a:rPr lang="en-US" dirty="0"/>
              <a:t> </a:t>
            </a:r>
            <a:r>
              <a:rPr lang="en-US" dirty="0" err="1"/>
              <a:t>yaaa</a:t>
            </a:r>
            <a:r>
              <a:rPr lang="en-US" dirty="0"/>
              <a:t>………</a:t>
            </a:r>
          </a:p>
        </p:txBody>
      </p:sp>
    </p:spTree>
    <p:extLst>
      <p:ext uri="{BB962C8B-B14F-4D97-AF65-F5344CB8AC3E}">
        <p14:creationId xmlns:p14="http://schemas.microsoft.com/office/powerpoint/2010/main" val="3136224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2DFDC-F44F-44B8-8535-825BEBE1F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Instagram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AB39A-C42B-4650-AEAA-C120F4DDF6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39" t="17339" r="23453" b="9911"/>
          <a:stretch/>
        </p:blipFill>
        <p:spPr>
          <a:xfrm>
            <a:off x="2931886" y="1562053"/>
            <a:ext cx="7228113" cy="525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199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826B0-D7C3-4032-A563-51256D792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8CCB9-D758-40BC-A973-1822751BC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4B228B-896A-4169-89FF-82813F796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319" y="0"/>
            <a:ext cx="97155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483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89A26-DBFE-4A7D-99B5-694E18F02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18A2A-30C7-4815-A1A8-1A503C1FD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942" y="6141810"/>
            <a:ext cx="10515600" cy="71618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SUPPORT US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DDAEC3-7912-4696-9DA8-08FEEF19F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61" t="6176" r="5315" b="8448"/>
          <a:stretch/>
        </p:blipFill>
        <p:spPr>
          <a:xfrm>
            <a:off x="1867651" y="0"/>
            <a:ext cx="9052921" cy="577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05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AFA16-3E48-48AE-A0D3-9E9A403C8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B691B0-8486-45CB-AF94-5B1868D66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81" y="2084518"/>
            <a:ext cx="114681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24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97C09-0369-4078-939A-43984DA68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Bahasan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C7203-2E8C-4984-9E5C-3FCDBBC1C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  <a:p>
            <a:r>
              <a:rPr lang="en-US" dirty="0"/>
              <a:t>Command Line Interface vs Graphical User Interface</a:t>
            </a:r>
          </a:p>
          <a:p>
            <a:r>
              <a:rPr lang="en-US" dirty="0" err="1"/>
              <a:t>Studi</a:t>
            </a:r>
            <a:r>
              <a:rPr lang="en-US" dirty="0"/>
              <a:t> </a:t>
            </a:r>
            <a:r>
              <a:rPr lang="en-US" dirty="0" err="1"/>
              <a:t>Kasus</a:t>
            </a:r>
            <a:endParaRPr lang="en-US" dirty="0"/>
          </a:p>
          <a:p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belajar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Graphical User Interface yang </a:t>
            </a:r>
            <a:r>
              <a:rPr lang="en-US" dirty="0" err="1"/>
              <a:t>terhubung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Robot</a:t>
            </a:r>
          </a:p>
          <a:p>
            <a:r>
              <a:rPr lang="en-US" dirty="0"/>
              <a:t>Demo Interface </a:t>
            </a:r>
            <a:r>
              <a:rPr lang="en-US" dirty="0" err="1"/>
              <a:t>Sederhana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Robot </a:t>
            </a:r>
          </a:p>
        </p:txBody>
      </p:sp>
    </p:spTree>
    <p:extLst>
      <p:ext uri="{BB962C8B-B14F-4D97-AF65-F5344CB8AC3E}">
        <p14:creationId xmlns:p14="http://schemas.microsoft.com/office/powerpoint/2010/main" val="1357245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38A63-B95C-4B9D-B4BB-06CA09795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49628B-B752-4AD5-8A9E-42C47523A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1814"/>
            <a:ext cx="12192000" cy="566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483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0D587-91CD-445F-B9B6-4FE153354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413" y="2766218"/>
            <a:ext cx="7196528" cy="1325563"/>
          </a:xfrm>
        </p:spPr>
        <p:txBody>
          <a:bodyPr/>
          <a:lstStyle/>
          <a:p>
            <a:r>
              <a:rPr lang="en-US" dirty="0"/>
              <a:t>SEKIAN DAN TERIMAKASIH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069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DCCF8-676E-4BCA-890A-A47A63664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vs CLI</a:t>
            </a:r>
          </a:p>
        </p:txBody>
      </p:sp>
      <p:pic>
        <p:nvPicPr>
          <p:cNvPr id="1026" name="Picture 2" descr="Chapter 1 Differences Between Command Line Interface And Graphical User  Interface - Gui graphical user interface">
            <a:extLst>
              <a:ext uri="{FF2B5EF4-FFF2-40B4-BE49-F238E27FC236}">
                <a16:creationId xmlns:a16="http://schemas.microsoft.com/office/drawing/2014/main" id="{5162E8CD-1720-49B2-A192-990DF5CA8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382" y="1412345"/>
            <a:ext cx="9529235" cy="476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427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85713-37CB-4AAD-AF8A-8A322233D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574" y="881243"/>
            <a:ext cx="10515600" cy="61777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Acungkan</a:t>
            </a:r>
            <a:r>
              <a:rPr lang="en-US" dirty="0"/>
              <a:t> </a:t>
            </a:r>
            <a:r>
              <a:rPr lang="en-US" dirty="0" err="1"/>
              <a:t>tangan</a:t>
            </a:r>
            <a:r>
              <a:rPr lang="en-US" dirty="0"/>
              <a:t> </a:t>
            </a:r>
            <a:r>
              <a:rPr lang="en-US" dirty="0" err="1"/>
              <a:t>siapa</a:t>
            </a:r>
            <a:r>
              <a:rPr lang="en-US" dirty="0"/>
              <a:t> yang </a:t>
            </a:r>
            <a:r>
              <a:rPr lang="en-US" dirty="0" err="1"/>
              <a:t>pernah</a:t>
            </a:r>
            <a:r>
              <a:rPr lang="en-US" dirty="0"/>
              <a:t> </a:t>
            </a:r>
            <a:r>
              <a:rPr lang="en-US" dirty="0" err="1"/>
              <a:t>bikin</a:t>
            </a:r>
            <a:r>
              <a:rPr lang="en-US" dirty="0"/>
              <a:t> robot </a:t>
            </a:r>
          </a:p>
        </p:txBody>
      </p:sp>
      <p:pic>
        <p:nvPicPr>
          <p:cNvPr id="1026" name="Picture 2" descr="Jual Arm Robot Rangka Robot Lengan for Arduino - Hitam - Kota Padang -  Indoriva OnLine | Tokopedia">
            <a:extLst>
              <a:ext uri="{FF2B5EF4-FFF2-40B4-BE49-F238E27FC236}">
                <a16:creationId xmlns:a16="http://schemas.microsoft.com/office/drawing/2014/main" id="{DAF4143A-28DD-4911-B807-A5FD5FE53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102" y="2203553"/>
            <a:ext cx="4666261" cy="466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308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E7D30-8A58-4A4E-B957-4012296AD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</a:t>
            </a:r>
            <a:r>
              <a:rPr lang="en-US" dirty="0" err="1"/>
              <a:t>tanpa</a:t>
            </a:r>
            <a:r>
              <a:rPr lang="en-US" dirty="0"/>
              <a:t> GUI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4EC99-8CE0-44A2-B145-F1D04949A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Jual Harga Hemat RC Intelligent Dinosaur Model Electric Remote Control Robot  Mechanical War Dragon With | Shopee Indonesia">
            <a:extLst>
              <a:ext uri="{FF2B5EF4-FFF2-40B4-BE49-F238E27FC236}">
                <a16:creationId xmlns:a16="http://schemas.microsoft.com/office/drawing/2014/main" id="{685B491E-CD72-44EE-9227-1238D5CCE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880016"/>
            <a:ext cx="4977984" cy="497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853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75EF-01FF-4736-AD29-959804C5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9E7CC-A0AB-4018-AE1F-B55B204D5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ome | Curiosity – NASA Mars Exploration">
            <a:extLst>
              <a:ext uri="{FF2B5EF4-FFF2-40B4-BE49-F238E27FC236}">
                <a16:creationId xmlns:a16="http://schemas.microsoft.com/office/drawing/2014/main" id="{D63AA85A-4FB5-4A2A-B7F1-463E60BE6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830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49A9C-07A5-4AD2-9E06-02D3D2048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E9F81-CF42-4191-BB5D-200B6CAF2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22B35DD-3786-4849-917A-B237B5EBA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284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DD8CC-31F3-4B85-B301-F0A249EBE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187C4C0-4181-4D3F-885B-4782B3E91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563"/>
            <a:ext cx="12192000" cy="649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505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292</Words>
  <Application>Microsoft Office PowerPoint</Application>
  <PresentationFormat>Widescreen</PresentationFormat>
  <Paragraphs>53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Arial Unicode MS</vt:lpstr>
      <vt:lpstr>Calibri</vt:lpstr>
      <vt:lpstr>Calibri Light</vt:lpstr>
      <vt:lpstr>Office Theme</vt:lpstr>
      <vt:lpstr>Graphical User Interface (GUI) for Robotics </vt:lpstr>
      <vt:lpstr>About me</vt:lpstr>
      <vt:lpstr>Bahasan</vt:lpstr>
      <vt:lpstr>GUI vs CLI</vt:lpstr>
      <vt:lpstr>PowerPoint Presentation</vt:lpstr>
      <vt:lpstr>Robot tanpa GUI</vt:lpstr>
      <vt:lpstr>PowerPoint Presentation</vt:lpstr>
      <vt:lpstr>PowerPoint Presentation</vt:lpstr>
      <vt:lpstr>PowerPoint Presentation</vt:lpstr>
      <vt:lpstr>Kang husni pernah bikin GUI ga ????</vt:lpstr>
      <vt:lpstr>GUI pertama saya. Pas tugas akhir</vt:lpstr>
      <vt:lpstr>Kapal Maintenance Palapa Ring Tengah ondongsiau – manado km 6 - km 12</vt:lpstr>
      <vt:lpstr>PowerPoint Presentation</vt:lpstr>
      <vt:lpstr>Research and Development ROV</vt:lpstr>
      <vt:lpstr>Alat Peraga Sistem Kendali PID</vt:lpstr>
      <vt:lpstr>Kerjasama Komunitas Ardumeka dan UPI Purwakarta</vt:lpstr>
      <vt:lpstr>Itu bikin itu pake software apa ya ?</vt:lpstr>
      <vt:lpstr>Belajar Bikin GUI Gimana caranya ?</vt:lpstr>
      <vt:lpstr>atauuuu</vt:lpstr>
      <vt:lpstr>atauuuu</vt:lpstr>
      <vt:lpstr>Kalau misalnya masih kurang bisa kunjungi qt.io</vt:lpstr>
      <vt:lpstr>PowerPoint Presentation</vt:lpstr>
      <vt:lpstr>Kita ada sedikit demo nih hehehe</vt:lpstr>
      <vt:lpstr>PowerPoint Presentation</vt:lpstr>
      <vt:lpstr>Oke kita coba yaaa………</vt:lpstr>
      <vt:lpstr>My Instagram</vt:lpstr>
      <vt:lpstr>PowerPoint Presentation</vt:lpstr>
      <vt:lpstr>PowerPoint Presentation</vt:lpstr>
      <vt:lpstr>PowerPoint Presentation</vt:lpstr>
      <vt:lpstr>PowerPoint Presentation</vt:lpstr>
      <vt:lpstr>SEKIAN DAN TERIMAKASIH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Robotics Graphical User Interface (GUI)</dc:title>
  <dc:creator>user</dc:creator>
  <cp:lastModifiedBy>user</cp:lastModifiedBy>
  <cp:revision>41</cp:revision>
  <dcterms:created xsi:type="dcterms:W3CDTF">2022-11-28T10:06:52Z</dcterms:created>
  <dcterms:modified xsi:type="dcterms:W3CDTF">2022-11-30T08:58:42Z</dcterms:modified>
</cp:coreProperties>
</file>